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https://emojipedia.org/twitter/ just coppy
https://emojipedia.org/shortcodes/
https://alanhou.org/wechat-emoji/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![drop-shadow w:400](https://www.chinare.com.cn/zhzjt/template/common/index_nav/zhongzai02_03.png)
![drop-shadow w:100](http://www.ndrcc.org.cn/r/cms/www/official/image/2020/new_logo@4x.png)
![drop-shadow h:100](our_logo.png)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2021-11-15T12:46:38Z</dcterms:created>
  <dcterms:modified xsi:type="dcterms:W3CDTF">2021-11-15T12:46:38Z</dcterms:modified>
</cp:coreProperties>
</file>